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7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7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69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74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0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595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31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34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99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5BD6-583D-4639-8313-47AC9664B38B}" type="datetimeFigureOut">
              <a:rPr lang="th-TH" smtClean="0"/>
              <a:t>08/05/67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3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09" y="0"/>
            <a:ext cx="465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0"/>
            <a:ext cx="466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85" y="0"/>
            <a:ext cx="4657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80" y="0"/>
            <a:ext cx="417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87" y="0"/>
            <a:ext cx="529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แบบจอกว้าง</PresentationFormat>
  <Paragraphs>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บัญชี Microsoft</cp:lastModifiedBy>
  <cp:revision>2</cp:revision>
  <dcterms:created xsi:type="dcterms:W3CDTF">2024-05-08T04:13:10Z</dcterms:created>
  <dcterms:modified xsi:type="dcterms:W3CDTF">2024-05-08T04:22:16Z</dcterms:modified>
</cp:coreProperties>
</file>